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/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Цитофізіологія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елементами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патофізіології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619" y="4365001"/>
            <a:ext cx="2715924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будову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структур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супроводжується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767" y="254238"/>
            <a:ext cx="2619375" cy="1743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167" y="4802332"/>
            <a:ext cx="2466975" cy="18478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Цитофізіологія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патофізіології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сталосі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внутрішньоклітинного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складу.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сздобувачі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ознайомляться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контролю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проліферації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призводять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новоутворень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Обговорення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поглядів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старіння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загибель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дозволить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безсмертними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молекулярно-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гістохімічних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імуноцитохімічних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62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даного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 </a:t>
            </a: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розкриє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уявлення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молекулярно-</a:t>
            </a: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генетичних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гістохімічних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імуноцитохімічних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сучасній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діагностиці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ru-RU" sz="6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64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64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12" y="135948"/>
            <a:ext cx="2466975" cy="18478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1393</TotalTime>
  <Words>121</Words>
  <Application>Microsoft Office PowerPoint</Application>
  <PresentationFormat>Экран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Цитофізіологія з елементами патофізіології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2024-04-16T09:04:09Z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